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9FE12-0165-DFD2-1B5D-796E30B286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794C48-1AE5-BD99-198E-02D3029963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BAB2E-2B20-4CFE-3DF4-B5F249F61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2D9ABB-7673-0B54-4EAF-02F87E1EC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C238A-DAEE-3209-C9D0-DA473509A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08947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7847A-E393-4E7A-64D7-3B733C916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2E1727-752C-7342-5891-095D37E9B4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95A70-6585-B1EC-D368-47024C0F17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AE164-DF46-4F23-61A7-237516449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DF7A0-0B92-ADE1-CB90-511C369B3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03872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1464C9-59AA-D8B3-C96F-5F4C42BBC2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A44BE3-5E1F-4101-C030-A8734FFDFF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4A06E-9AB7-A9E6-58F6-023F93758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783A99-2BC7-A20C-C892-BB24712EE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819A06-8509-8C55-EEBD-398300306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1616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ABF1F-A743-40C9-BEED-5A14217B0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67D760-B75A-3E82-921A-D3048E933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6D3B21-FC96-C85E-67ED-C02E7D996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4C6DD4-869B-EA84-8890-D233BAB1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1EDA3-1C7C-F2EB-1B3E-7AFA0D1D4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3747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B8558-3B14-AEB0-2E07-20ED2EA09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8291CF-8BCF-A92B-2080-5AC0873DD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7F174-82A8-6CD3-F5F4-F054F81BA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75D5B-A0AC-FF5F-CFA0-93CECFFE6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49882-30C3-6054-6356-79FED1BBA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3512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084EA-CA18-75D0-C847-0F4D84D35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5B241-E992-2734-833A-9795C94C1F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6D1CAF-D038-A1B4-ED6E-EF0B9B4C7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08AF3-5CA8-330C-37D1-FC9C435E2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5D20E9-4991-6DFE-C399-26C953604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185D54-30ED-CFF5-92B3-5514A0A1D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9321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33F26-CC71-DF9A-ACB7-1B03E2501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884AFC-1368-F273-F6AA-992EE6B7BB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AC6DD3-2FC0-A8BE-703E-D0B792185F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A873CB-B0F3-AA91-3E96-C7E5CE588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91A7DD-46EE-01BF-D769-FE256BAF4A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F15C92-D9EF-41CE-FEE3-1D70EDE9C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56E6B4-75F6-BA97-6B57-FE8A561B7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A073499-C520-B8CC-8585-4374A3BD7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19948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0762E-7D3D-A782-824E-087C42A7B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BDCAF2-3D03-B144-C644-8E7F8E70B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CAE4C3-4E9E-07B0-84FD-2D64120FD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53C8B-D726-548A-E7BB-6ED7D4FC2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5854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F37D28-8514-F168-1ABC-635DFEE19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000392-F30C-ED74-C23E-F507B61FF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EDEC8E-7A68-F10E-3790-35F3FA70C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99541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6BC66-F574-0B26-C923-97D9B8BCA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73757-907B-0AE8-6099-37E470696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ABD932-BC52-4064-7878-59535CF03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9D0131-E0EE-6E94-AA89-8BF3CFC94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C7E63-D051-BC0B-EC2B-879871428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47F1F0-3388-F3DE-DDE4-38969FF2F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65265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39B16-32C1-C8EA-FAB0-907EAD075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BE70F1-0F3F-AF24-7A64-63F200CD5E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5194D5-55FB-BAD9-CEBB-E2E5C8A5E4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0AD3B7-BDAF-157C-CD27-A558F0B9A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024058-BA93-C7C7-CDE2-35655676B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6E9198-8126-F780-CB05-1C80B74DA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2314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119424-99F8-9809-9FC1-FAC2F22FF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783EE-F513-D19A-453B-22EAF2C24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433D3-488E-E0CD-7F52-CEEFA8B0CA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AFF82E-563D-49CE-8570-CB3666DC0DC3}" type="datetimeFigureOut">
              <a:rPr lang="en-IN" smtClean="0"/>
              <a:t>01-04-2025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CEF62-0193-2992-7AC1-A33ABE5614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332D11-9ABE-00D3-D7F8-15DF2FD2E0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57576C-8A4F-4780-AF59-9F1954C1CBC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1860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pic>
        <p:nvPicPr>
          <p:cNvPr id="4" name="PUt FIrst.m4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8401" y="2286000"/>
            <a:ext cx="7254875" cy="4080638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67980-335F-4CFB-B2EB-0286846D14BE}" type="datetime1">
              <a:rPr lang="km-KH" smtClean="0">
                <a:solidFill>
                  <a:srgbClr val="B31166"/>
                </a:solidFill>
              </a:rPr>
              <a:t>01/04/25</a:t>
            </a:fld>
            <a:endParaRPr lang="en-US">
              <a:solidFill>
                <a:srgbClr val="B3116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solidFill>
                  <a:srgbClr val="B31166"/>
                </a:solidFill>
              </a:rPr>
              <a:t>Put first thing first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9CF242-7C71-48AC-A3F8-302DEF2F2843}" type="slidenum">
              <a:rPr lang="en-US" smtClean="0">
                <a:solidFill>
                  <a:prstClr val="white"/>
                </a:solidFill>
              </a:rPr>
              <a:pPr/>
              <a:t>1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3192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Microsoft Office PowerPoint</Application>
  <PresentationFormat>Widescreen</PresentationFormat>
  <Paragraphs>4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Naveen Jain</dc:creator>
  <cp:lastModifiedBy>Naveen Jain</cp:lastModifiedBy>
  <cp:revision>1</cp:revision>
  <dcterms:created xsi:type="dcterms:W3CDTF">2025-04-01T15:26:26Z</dcterms:created>
  <dcterms:modified xsi:type="dcterms:W3CDTF">2025-04-01T15:27:15Z</dcterms:modified>
</cp:coreProperties>
</file>

<file path=docProps/thumbnail.jpeg>
</file>